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051" autoAdjust="0"/>
  </p:normalViewPr>
  <p:slideViewPr>
    <p:cSldViewPr>
      <p:cViewPr varScale="1">
        <p:scale>
          <a:sx n="67" d="100"/>
          <a:sy n="67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6EE2-65CB-480C-93EE-6DE53F14FFFC}" type="datetimeFigureOut">
              <a:rPr lang="en-IN" smtClean="0"/>
              <a:pPr/>
              <a:t>16-12-2015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67D3-890B-415A-93AB-99621D6B2EC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6EE2-65CB-480C-93EE-6DE53F14FFFC}" type="datetimeFigureOut">
              <a:rPr lang="en-IN" smtClean="0"/>
              <a:pPr/>
              <a:t>16-12-2015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67D3-890B-415A-93AB-99621D6B2EC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6EE2-65CB-480C-93EE-6DE53F14FFFC}" type="datetimeFigureOut">
              <a:rPr lang="en-IN" smtClean="0"/>
              <a:pPr/>
              <a:t>16-12-2015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67D3-890B-415A-93AB-99621D6B2EC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6EE2-65CB-480C-93EE-6DE53F14FFFC}" type="datetimeFigureOut">
              <a:rPr lang="en-IN" smtClean="0"/>
              <a:pPr/>
              <a:t>16-12-2015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67D3-890B-415A-93AB-99621D6B2EC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6EE2-65CB-480C-93EE-6DE53F14FFFC}" type="datetimeFigureOut">
              <a:rPr lang="en-IN" smtClean="0"/>
              <a:pPr/>
              <a:t>16-12-2015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67D3-890B-415A-93AB-99621D6B2EC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6EE2-65CB-480C-93EE-6DE53F14FFFC}" type="datetimeFigureOut">
              <a:rPr lang="en-IN" smtClean="0"/>
              <a:pPr/>
              <a:t>16-12-2015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67D3-890B-415A-93AB-99621D6B2EC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6EE2-65CB-480C-93EE-6DE53F14FFFC}" type="datetimeFigureOut">
              <a:rPr lang="en-IN" smtClean="0"/>
              <a:pPr/>
              <a:t>16-12-2015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67D3-890B-415A-93AB-99621D6B2EC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6EE2-65CB-480C-93EE-6DE53F14FFFC}" type="datetimeFigureOut">
              <a:rPr lang="en-IN" smtClean="0"/>
              <a:pPr/>
              <a:t>16-12-2015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67D3-890B-415A-93AB-99621D6B2EC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6EE2-65CB-480C-93EE-6DE53F14FFFC}" type="datetimeFigureOut">
              <a:rPr lang="en-IN" smtClean="0"/>
              <a:pPr/>
              <a:t>16-12-2015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67D3-890B-415A-93AB-99621D6B2EC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6EE2-65CB-480C-93EE-6DE53F14FFFC}" type="datetimeFigureOut">
              <a:rPr lang="en-IN" smtClean="0"/>
              <a:pPr/>
              <a:t>16-12-2015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67D3-890B-415A-93AB-99621D6B2EC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6EE2-65CB-480C-93EE-6DE53F14FFFC}" type="datetimeFigureOut">
              <a:rPr lang="en-IN" smtClean="0"/>
              <a:pPr/>
              <a:t>16-12-2015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67D3-890B-415A-93AB-99621D6B2EC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66EE2-65CB-480C-93EE-6DE53F14FFFC}" type="datetimeFigureOut">
              <a:rPr lang="en-IN" smtClean="0"/>
              <a:pPr/>
              <a:t>16-12-2015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A67D3-890B-415A-93AB-99621D6B2EC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eumind\20151001_164105.jpg"/>
          <p:cNvPicPr>
            <a:picLocks noChangeAspect="1" noChangeArrowheads="1"/>
          </p:cNvPicPr>
          <p:nvPr/>
        </p:nvPicPr>
        <p:blipFill>
          <a:blip r:embed="rId5" cstate="print"/>
          <a:srcRect t="19181"/>
          <a:stretch>
            <a:fillRect/>
          </a:stretch>
        </p:blipFill>
        <p:spPr bwMode="auto">
          <a:xfrm>
            <a:off x="-201037" y="0"/>
            <a:ext cx="9345037" cy="6858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2348880"/>
          </a:xfrm>
          <a:blipFill>
            <a:blip r:embed="rId6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Made By -1.Divyansh </a:t>
            </a:r>
            <a:r>
              <a:rPr lang="en-US" b="1" dirty="0" err="1" smtClean="0">
                <a:solidFill>
                  <a:schemeClr val="bg1"/>
                </a:solidFill>
              </a:rPr>
              <a:t>Dalmiya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         2.Vedant </a:t>
            </a:r>
            <a:r>
              <a:rPr lang="en-US" b="1" dirty="0" err="1" smtClean="0">
                <a:solidFill>
                  <a:schemeClr val="bg1"/>
                </a:solidFill>
              </a:rPr>
              <a:t>Ayare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3.Jay Jain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       4.Vansh Shah</a:t>
            </a:r>
          </a:p>
          <a:p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5696" y="1628800"/>
            <a:ext cx="588449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Eu</a:t>
            </a:r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-Mind</a:t>
            </a:r>
            <a:endParaRPr lang="en-US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 advTm="27316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32" dur="123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33" dur="123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3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35" dur="123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3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3" dur="123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4" dur="123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46" dur="123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4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54" dur="123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55" dur="123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5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57" dur="123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5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65" dur="123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66" dur="123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6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68" dur="123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6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76" dur="123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77" dur="123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7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79" dur="123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TriangleInverted">
              <a:avLst/>
            </a:prstTxWarp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INTRODUCTION </a:t>
            </a:r>
            <a:r>
              <a:rPr lang="en-US" sz="1050" dirty="0" smtClean="0">
                <a:solidFill>
                  <a:schemeClr val="bg1"/>
                </a:solidFill>
              </a:rPr>
              <a:t>-</a:t>
            </a:r>
            <a:r>
              <a:rPr lang="en-US" sz="1800" dirty="0" smtClean="0">
                <a:solidFill>
                  <a:schemeClr val="bg1"/>
                </a:solidFill>
              </a:rPr>
              <a:t>PRESENT YOUR </a:t>
            </a:r>
            <a:r>
              <a:rPr lang="en-US" sz="2000" dirty="0" smtClean="0">
                <a:solidFill>
                  <a:schemeClr val="bg1"/>
                </a:solidFill>
              </a:rPr>
              <a:t>TEAM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               Name-</a:t>
            </a:r>
            <a:r>
              <a:rPr lang="en-US" sz="3600" b="1" dirty="0" err="1" smtClean="0">
                <a:solidFill>
                  <a:schemeClr val="bg1"/>
                </a:solidFill>
              </a:rPr>
              <a:t>Divyansh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Dalmiya</a:t>
            </a:r>
            <a:endParaRPr lang="en-US" sz="3600" b="1" dirty="0" smtClean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               Age-14 years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              Hobbies-To play football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              </a:t>
            </a:r>
            <a:r>
              <a:rPr lang="en-US" sz="3600" b="1" dirty="0" smtClean="0">
                <a:solidFill>
                  <a:schemeClr val="bg1"/>
                </a:solidFill>
              </a:rPr>
              <a:t>Ambition-To </a:t>
            </a:r>
            <a:r>
              <a:rPr lang="en-US" sz="3600" b="1" dirty="0" smtClean="0">
                <a:solidFill>
                  <a:schemeClr val="bg1"/>
                </a:solidFill>
              </a:rPr>
              <a:t>be an IIT 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             </a:t>
            </a:r>
            <a:r>
              <a:rPr lang="en-US" sz="3600" b="1" dirty="0" smtClean="0">
                <a:solidFill>
                  <a:schemeClr val="bg1"/>
                </a:solidFill>
              </a:rPr>
              <a:t>Engineer . I am the group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              leader </a:t>
            </a:r>
            <a:r>
              <a:rPr lang="en-US" sz="3600" b="1" dirty="0" smtClean="0">
                <a:solidFill>
                  <a:schemeClr val="bg1"/>
                </a:solidFill>
              </a:rPr>
              <a:t>  </a:t>
            </a:r>
          </a:p>
          <a:p>
            <a:endParaRPr lang="en-IN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User\Desktop\eumind\20151001_1633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756593" y="2636913"/>
            <a:ext cx="4896546" cy="216024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16458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7" dur="123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8" dur="1230" decel="100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0" dur="1230" decel="100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            </a:t>
            </a:r>
            <a:r>
              <a:rPr lang="en-US" dirty="0" smtClean="0">
                <a:solidFill>
                  <a:schemeClr val="bg1"/>
                </a:solidFill>
              </a:rPr>
              <a:t>Name-</a:t>
            </a:r>
            <a:r>
              <a:rPr lang="en-US" dirty="0" err="1" smtClean="0">
                <a:solidFill>
                  <a:schemeClr val="bg1"/>
                </a:solidFill>
              </a:rPr>
              <a:t>Vedant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Ayare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                Age-15 Years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          Hobbies-My hobby is to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  read books.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</a:t>
            </a:r>
            <a:r>
              <a:rPr lang="en-US" dirty="0" smtClean="0">
                <a:solidFill>
                  <a:schemeClr val="bg1"/>
                </a:solidFill>
              </a:rPr>
              <a:t>       Ambition-To </a:t>
            </a:r>
            <a:r>
              <a:rPr lang="en-US" dirty="0" smtClean="0">
                <a:solidFill>
                  <a:schemeClr val="bg1"/>
                </a:solidFill>
              </a:rPr>
              <a:t>be an 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     Aeronautical </a:t>
            </a:r>
            <a:r>
              <a:rPr lang="en-US" dirty="0" smtClean="0">
                <a:solidFill>
                  <a:schemeClr val="bg1"/>
                </a:solidFill>
              </a:rPr>
              <a:t>Engineer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   </a:t>
            </a:r>
            <a:endParaRPr lang="en-IN" dirty="0"/>
          </a:p>
        </p:txBody>
      </p:sp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292892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14680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    </a:t>
            </a:r>
          </a:p>
          <a:p>
            <a:pPr>
              <a:buNone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              </a:t>
            </a:r>
            <a:r>
              <a:rPr lang="en-US" sz="3600" b="1" dirty="0" smtClean="0">
                <a:solidFill>
                  <a:srgbClr val="FF0000"/>
                </a:solidFill>
              </a:rPr>
              <a:t>Name-Jay Jain</a:t>
            </a:r>
          </a:p>
          <a:p>
            <a:pPr>
              <a:buNone/>
            </a:pP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                  Age-13 Years</a:t>
            </a:r>
          </a:p>
          <a:p>
            <a:pPr>
              <a:buNone/>
            </a:pP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                  Hobbies-My hobby is </a:t>
            </a:r>
          </a:p>
          <a:p>
            <a:pPr>
              <a:buNone/>
            </a:pP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                  to Dance</a:t>
            </a:r>
          </a:p>
          <a:p>
            <a:pPr>
              <a:buNone/>
            </a:pP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                  Ambition-To become a</a:t>
            </a:r>
          </a:p>
          <a:p>
            <a:pPr>
              <a:buNone/>
            </a:pP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                  Computer Engineer</a:t>
            </a:r>
          </a:p>
          <a:p>
            <a:pPr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IN" dirty="0"/>
          </a:p>
        </p:txBody>
      </p:sp>
      <p:pic>
        <p:nvPicPr>
          <p:cNvPr id="3074" name="Picture 2" descr="C:\Users\User\Desktop\eumind\20151001_1633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864604" y="2240867"/>
            <a:ext cx="5688630" cy="259228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15850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74" dur="123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75" dur="123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7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77" dur="123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7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3" dur="123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4" dur="123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6" dur="123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92" dur="123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3" dur="123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9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5" dur="123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01" dur="123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02" dur="123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04" dur="123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0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10" dur="123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11" dur="123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1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3" dur="123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1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19" dur="123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20" dur="123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2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22" dur="123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en-US" dirty="0" smtClean="0"/>
              <a:t>                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              Name-</a:t>
            </a:r>
            <a:r>
              <a:rPr lang="en-US" sz="3600" b="1" dirty="0" err="1" smtClean="0">
                <a:solidFill>
                  <a:schemeClr val="bg1"/>
                </a:solidFill>
              </a:rPr>
              <a:t>Vansh</a:t>
            </a:r>
            <a:r>
              <a:rPr lang="en-US" sz="3600" b="1" dirty="0" smtClean="0">
                <a:solidFill>
                  <a:schemeClr val="bg1"/>
                </a:solidFill>
              </a:rPr>
              <a:t> Shah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              Age-13 Years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              Hobbies-  Gadgets,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              Gaming</a:t>
            </a:r>
          </a:p>
          <a:p>
            <a:r>
              <a:rPr lang="en-US" sz="3600" dirty="0" smtClean="0"/>
              <a:t>               </a:t>
            </a:r>
            <a:r>
              <a:rPr lang="en-US" sz="3600" b="1" dirty="0" smtClean="0">
                <a:solidFill>
                  <a:schemeClr val="bg1"/>
                </a:solidFill>
              </a:rPr>
              <a:t>Ambition-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To become  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              an Automobile Engineer</a:t>
            </a:r>
            <a:endParaRPr lang="en-IN" sz="3600" dirty="0"/>
          </a:p>
        </p:txBody>
      </p:sp>
      <p:pic>
        <p:nvPicPr>
          <p:cNvPr id="4098" name="Picture 2" descr="C:\Users\User\Desktop\eumind\20151001_1639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972618" y="2060849"/>
            <a:ext cx="5400603" cy="252028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17955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prstTxWarp prst="textDeflateBottom">
              <a:avLst/>
            </a:prstTxWarp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Action Plan</a:t>
            </a:r>
            <a:r>
              <a:rPr lang="en-US" sz="1800" dirty="0" smtClean="0">
                <a:solidFill>
                  <a:srgbClr val="0000FF"/>
                </a:solidFill>
              </a:rPr>
              <a:t>- </a:t>
            </a:r>
            <a:r>
              <a:rPr lang="en-US" sz="2000" dirty="0" smtClean="0">
                <a:solidFill>
                  <a:srgbClr val="0000FF"/>
                </a:solidFill>
              </a:rPr>
              <a:t>Division of specific tasks</a:t>
            </a:r>
            <a:endParaRPr lang="en-IN" sz="20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</a:t>
            </a:r>
            <a:endParaRPr lang="en-I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99592" y="836712"/>
          <a:ext cx="7848872" cy="5821680"/>
        </p:xfrm>
        <a:graphic>
          <a:graphicData uri="http://schemas.openxmlformats.org/drawingml/2006/table">
            <a:tbl>
              <a:tblPr lastRow="1" lastCol="1" bandCol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{21E4AEA4-8DFA-4A89-87EB-49C32662AFE0}</a:tableStyleId>
              </a:tblPr>
              <a:tblGrid>
                <a:gridCol w="2376264"/>
                <a:gridCol w="5472608"/>
              </a:tblGrid>
              <a:tr h="85138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ROLE</a:t>
                      </a:r>
                      <a:endParaRPr lang="en-IN" sz="2800" dirty="0"/>
                    </a:p>
                  </a:txBody>
                  <a:tcP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WHO</a:t>
                      </a:r>
                      <a:endParaRPr lang="en-IN" sz="28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00FF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endParaRPr lang="en-IN" sz="2800" dirty="0"/>
                    </a:p>
                  </a:txBody>
                  <a:tcP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741527">
                <a:tc>
                  <a:txBody>
                    <a:bodyPr/>
                    <a:lstStyle/>
                    <a:p>
                      <a:r>
                        <a:rPr lang="en-US" sz="2400" b="1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</a:rPr>
                        <a:t>GROUP LEADER</a:t>
                      </a:r>
                      <a:endParaRPr lang="en-IN" sz="2400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200"/>
                        </a:gs>
                        <a:gs pos="45000">
                          <a:srgbClr val="FF7A00"/>
                        </a:gs>
                        <a:gs pos="70000">
                          <a:srgbClr val="FF0300"/>
                        </a:gs>
                        <a:gs pos="100000">
                          <a:srgbClr val="4D0808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DIVYANSH</a:t>
                      </a:r>
                      <a:r>
                        <a:rPr lang="en-US" sz="2400" b="1" cap="all" spc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DALMIYA</a:t>
                      </a:r>
                      <a:endParaRPr lang="en-IN" sz="2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47000">
                          <a:srgbClr val="E6E6E6"/>
                        </a:gs>
                        <a:gs pos="85001">
                          <a:srgbClr val="7D8496"/>
                        </a:gs>
                        <a:gs pos="100000">
                          <a:srgbClr val="E6E6E6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851383">
                <a:tc>
                  <a:txBody>
                    <a:bodyPr/>
                    <a:lstStyle/>
                    <a:p>
                      <a:r>
                        <a:rPr lang="en-US" sz="2800" b="1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</a:rPr>
                        <a:t>Editor</a:t>
                      </a:r>
                      <a:r>
                        <a:rPr lang="en-US" sz="2800" b="1" cap="none" spc="0" baseline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</a:rPr>
                        <a:t> WEEBLY</a:t>
                      </a:r>
                      <a:endParaRPr lang="en-IN" sz="2800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200"/>
                        </a:gs>
                        <a:gs pos="45000">
                          <a:srgbClr val="FF7A00"/>
                        </a:gs>
                        <a:gs pos="70000">
                          <a:srgbClr val="FF0300"/>
                        </a:gs>
                        <a:gs pos="100000">
                          <a:srgbClr val="4D0808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VedanT</a:t>
                      </a:r>
                      <a:r>
                        <a:rPr lang="en-US" sz="2400" b="1" cap="all" spc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</a:t>
                      </a:r>
                      <a:r>
                        <a:rPr lang="en-US" sz="2400" b="1" cap="all" spc="0" baseline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ayare</a:t>
                      </a:r>
                      <a:endParaRPr lang="en-IN" sz="2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47000">
                          <a:srgbClr val="E6E6E6"/>
                        </a:gs>
                        <a:gs pos="85001">
                          <a:srgbClr val="7D8496"/>
                        </a:gs>
                        <a:gs pos="100000">
                          <a:srgbClr val="E6E6E6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11959">
                <a:tc>
                  <a:txBody>
                    <a:bodyPr/>
                    <a:lstStyle/>
                    <a:p>
                      <a:r>
                        <a:rPr lang="en-US" sz="2400" b="1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</a:rPr>
                        <a:t>Photographer</a:t>
                      </a:r>
                      <a:endParaRPr lang="en-IN" sz="2400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200"/>
                        </a:gs>
                        <a:gs pos="45000">
                          <a:srgbClr val="FF7A00"/>
                        </a:gs>
                        <a:gs pos="70000">
                          <a:srgbClr val="FF0300"/>
                        </a:gs>
                        <a:gs pos="100000">
                          <a:srgbClr val="4D0808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Vansh</a:t>
                      </a:r>
                      <a:r>
                        <a:rPr lang="en-US" b="1" cap="all" spc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shah</a:t>
                      </a:r>
                      <a:endParaRPr lang="en-IN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47000">
                          <a:srgbClr val="E6E6E6"/>
                        </a:gs>
                        <a:gs pos="85001">
                          <a:srgbClr val="7D8496"/>
                        </a:gs>
                        <a:gs pos="100000">
                          <a:srgbClr val="E6E6E6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329567">
                <a:tc>
                  <a:txBody>
                    <a:bodyPr/>
                    <a:lstStyle/>
                    <a:p>
                      <a:r>
                        <a:rPr lang="en-US" b="1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</a:rPr>
                        <a:t>Video editor</a:t>
                      </a:r>
                      <a:endParaRPr lang="en-IN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200"/>
                        </a:gs>
                        <a:gs pos="45000">
                          <a:srgbClr val="FF7A00"/>
                        </a:gs>
                        <a:gs pos="70000">
                          <a:srgbClr val="FF0300"/>
                        </a:gs>
                        <a:gs pos="100000">
                          <a:srgbClr val="4D0808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Jay jain</a:t>
                      </a:r>
                      <a:endParaRPr lang="en-IN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47000">
                          <a:srgbClr val="E6E6E6"/>
                        </a:gs>
                        <a:gs pos="85001">
                          <a:srgbClr val="7D8496"/>
                        </a:gs>
                        <a:gs pos="100000">
                          <a:srgbClr val="E6E6E6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329567">
                <a:tc>
                  <a:txBody>
                    <a:bodyPr/>
                    <a:lstStyle/>
                    <a:p>
                      <a:r>
                        <a:rPr lang="en-US" b="1" cap="none" spc="0" dirty="0" err="1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</a:rPr>
                        <a:t>questionariaes</a:t>
                      </a:r>
                      <a:endParaRPr lang="en-IN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200"/>
                        </a:gs>
                        <a:gs pos="45000">
                          <a:srgbClr val="FF7A00"/>
                        </a:gs>
                        <a:gs pos="70000">
                          <a:srgbClr val="FF0300"/>
                        </a:gs>
                        <a:gs pos="100000">
                          <a:srgbClr val="4D0808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Jay jain</a:t>
                      </a:r>
                      <a:endParaRPr lang="en-IN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47000">
                          <a:srgbClr val="E6E6E6"/>
                        </a:gs>
                        <a:gs pos="85001">
                          <a:srgbClr val="7D8496"/>
                        </a:gs>
                        <a:gs pos="100000">
                          <a:srgbClr val="E6E6E6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5767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</a:rPr>
                        <a:t>interviews</a:t>
                      </a:r>
                      <a:endParaRPr lang="en-IN" b="1" cap="none" spc="0" dirty="0" smtClean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  <a:p>
                      <a:endParaRPr lang="en-IN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200"/>
                        </a:gs>
                        <a:gs pos="45000">
                          <a:srgbClr val="FF7A00"/>
                        </a:gs>
                        <a:gs pos="70000">
                          <a:srgbClr val="FF0300"/>
                        </a:gs>
                        <a:gs pos="100000">
                          <a:srgbClr val="4D0808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Jay jain</a:t>
                      </a:r>
                      <a:endParaRPr lang="en-IN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47000">
                          <a:srgbClr val="E6E6E6"/>
                        </a:gs>
                        <a:gs pos="85001">
                          <a:srgbClr val="7D8496"/>
                        </a:gs>
                        <a:gs pos="100000">
                          <a:srgbClr val="E6E6E6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823919">
                <a:tc>
                  <a:txBody>
                    <a:bodyPr/>
                    <a:lstStyle/>
                    <a:p>
                      <a:r>
                        <a:rPr lang="en-US" b="1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</a:rPr>
                        <a:t>Writing reports/summarizing  answers</a:t>
                      </a:r>
                      <a:endParaRPr lang="en-IN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200"/>
                        </a:gs>
                        <a:gs pos="45000">
                          <a:srgbClr val="FF7A00"/>
                        </a:gs>
                        <a:gs pos="70000">
                          <a:srgbClr val="FF0300"/>
                        </a:gs>
                        <a:gs pos="100000">
                          <a:srgbClr val="4D0808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Vansh</a:t>
                      </a:r>
                      <a:r>
                        <a:rPr lang="en-US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shah and </a:t>
                      </a:r>
                      <a:r>
                        <a:rPr lang="en-US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divyansh</a:t>
                      </a:r>
                      <a:r>
                        <a:rPr lang="en-US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</a:t>
                      </a:r>
                      <a:r>
                        <a:rPr lang="en-US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dalmiya</a:t>
                      </a:r>
                      <a:endParaRPr lang="en-IN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47000">
                          <a:srgbClr val="E6E6E6"/>
                        </a:gs>
                        <a:gs pos="85001">
                          <a:srgbClr val="7D8496"/>
                        </a:gs>
                        <a:gs pos="100000">
                          <a:srgbClr val="E6E6E6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329567">
                <a:tc>
                  <a:txBody>
                    <a:bodyPr/>
                    <a:lstStyle/>
                    <a:p>
                      <a:r>
                        <a:rPr lang="en-US" b="1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</a:rPr>
                        <a:t>Other tasks</a:t>
                      </a:r>
                      <a:endParaRPr lang="en-IN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200"/>
                        </a:gs>
                        <a:gs pos="45000">
                          <a:srgbClr val="FF7A00"/>
                        </a:gs>
                        <a:gs pos="70000">
                          <a:srgbClr val="FF0300"/>
                        </a:gs>
                        <a:gs pos="100000">
                          <a:srgbClr val="4D0808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Vedan</a:t>
                      </a:r>
                      <a:r>
                        <a:rPr lang="en-US" b="1" cap="all" spc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</a:t>
                      </a:r>
                      <a:r>
                        <a:rPr lang="en-US" b="1" cap="all" spc="0" baseline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ayare</a:t>
                      </a:r>
                      <a:endParaRPr lang="en-IN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47000">
                          <a:srgbClr val="E6E6E6"/>
                        </a:gs>
                        <a:gs pos="85001">
                          <a:srgbClr val="7D8496"/>
                        </a:gs>
                        <a:gs pos="100000">
                          <a:srgbClr val="E6E6E6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 advClick="0" advTm="21357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prstTxWarp prst="textWave2">
              <a:avLst/>
            </a:prstTxWarp>
            <a:normAutofit/>
          </a:bodyPr>
          <a:lstStyle/>
          <a:p>
            <a:pPr algn="ctr">
              <a:buNone/>
            </a:pPr>
            <a:r>
              <a:rPr lang="en-US" sz="8000" dirty="0" smtClean="0">
                <a:solidFill>
                  <a:schemeClr val="bg1"/>
                </a:solidFill>
              </a:rPr>
              <a:t>Thank you</a:t>
            </a:r>
          </a:p>
          <a:p>
            <a:pPr algn="ctr">
              <a:buNone/>
            </a:pPr>
            <a:endParaRPr lang="en-IN" sz="8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4414">
    <p:dissolv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6|1.9|1.6|2|2.6|2.5|1.4|1.1|1.1|1|2.1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8|1.2|6.2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2|9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|8.9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6|9.1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4|16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154</Words>
  <Application>Microsoft Office PowerPoint</Application>
  <PresentationFormat>On-screen Show (4:3)</PresentationFormat>
  <Paragraphs>54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INTRODUCTION -PRESENT YOUR TEAM</vt:lpstr>
      <vt:lpstr>Slide 3</vt:lpstr>
      <vt:lpstr>Slide 4</vt:lpstr>
      <vt:lpstr>Slide 5</vt:lpstr>
      <vt:lpstr>Action Plan- Division of specific tasks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Connections</cp:lastModifiedBy>
  <cp:revision>31</cp:revision>
  <dcterms:created xsi:type="dcterms:W3CDTF">2015-10-01T11:52:30Z</dcterms:created>
  <dcterms:modified xsi:type="dcterms:W3CDTF">2015-12-16T06:50:27Z</dcterms:modified>
</cp:coreProperties>
</file>