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4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5FA56A-07B4-43FF-9E29-AFFC10858CF6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056480-7421-4358-9B42-7608F81F3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umind\20151001_164105.jpg"/>
          <p:cNvPicPr>
            <a:picLocks noChangeAspect="1" noChangeArrowheads="1"/>
          </p:cNvPicPr>
          <p:nvPr/>
        </p:nvPicPr>
        <p:blipFill>
          <a:blip r:embed="rId4" cstate="print"/>
          <a:srcRect t="19181"/>
          <a:stretch>
            <a:fillRect/>
          </a:stretch>
        </p:blipFill>
        <p:spPr bwMode="auto">
          <a:xfrm>
            <a:off x="-201037" y="0"/>
            <a:ext cx="9345037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838200"/>
            <a:ext cx="58844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Eu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-Mind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27316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Question: What Is The Importance Of The Role Of Families In India?</a:t>
            </a:r>
          </a:p>
          <a:p>
            <a:r>
              <a:rPr lang="en-US" dirty="0" smtClean="0"/>
              <a:t>A]</a:t>
            </a:r>
            <a:r>
              <a:rPr lang="en-US" sz="2800" dirty="0" smtClean="0"/>
              <a:t>Families are very important in </a:t>
            </a:r>
            <a:r>
              <a:rPr lang="en-US" sz="2800" dirty="0" err="1" smtClean="0"/>
              <a:t>life.To</a:t>
            </a:r>
            <a:r>
              <a:rPr lang="en-US" sz="2800" dirty="0" smtClean="0"/>
              <a:t> prove this we have examples:</a:t>
            </a:r>
            <a:endParaRPr lang="en-US" sz="2800" b="1" dirty="0"/>
          </a:p>
          <a:p>
            <a:r>
              <a:rPr lang="en-US" sz="2800" b="1" dirty="0" smtClean="0"/>
              <a:t>Grandparents: </a:t>
            </a:r>
            <a:r>
              <a:rPr lang="en-US" sz="2000" dirty="0" smtClean="0"/>
              <a:t>They are very much experienced in life and </a:t>
            </a:r>
            <a:r>
              <a:rPr lang="en-US" sz="2000" dirty="0" err="1" smtClean="0"/>
              <a:t>hence,help</a:t>
            </a:r>
            <a:r>
              <a:rPr lang="en-US" sz="2000" dirty="0" smtClean="0"/>
              <a:t> us in situation we know nothing about. </a:t>
            </a:r>
            <a:endParaRPr lang="en-US" sz="2800" b="1" dirty="0"/>
          </a:p>
          <a:p>
            <a:r>
              <a:rPr lang="en-US" sz="2800" b="1" dirty="0" smtClean="0"/>
              <a:t>Parents: </a:t>
            </a:r>
            <a:r>
              <a:rPr lang="en-US" sz="2000" dirty="0" smtClean="0"/>
              <a:t>They help in a good upbringing of the child.</a:t>
            </a:r>
          </a:p>
          <a:p>
            <a:r>
              <a:rPr lang="en-US" sz="2800" b="1" dirty="0" smtClean="0"/>
              <a:t>Brothers/Sisters: </a:t>
            </a:r>
            <a:r>
              <a:rPr lang="en-US" sz="2000" dirty="0" smtClean="0"/>
              <a:t>They act as a friend and are companions in our mischief but at times they are very much annoying.</a:t>
            </a:r>
            <a:endParaRPr lang="en-US" sz="2800" b="1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194" y="228600"/>
            <a:ext cx="88898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OUTCOMES OF THE RESEARCH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91200" y="1905000"/>
            <a:ext cx="3352800" cy="1600200"/>
          </a:xfrm>
          <a:prstGeom prst="wedgeRoundRectCallout">
            <a:avLst>
              <a:gd name="adj1" fmla="val -21822"/>
              <a:gd name="adj2" fmla="val 787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We have come to know that now a days due to increase socialization families are not sharing their thoughts and talks.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5715000"/>
            <a:ext cx="5105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Connect And Share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REASEARCH  ACTIVITES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On </a:t>
            </a:r>
            <a:r>
              <a:rPr lang="en-US" sz="3200" dirty="0" smtClean="0">
                <a:latin typeface="Algerian" pitchFamily="82" charset="0"/>
              </a:rPr>
              <a:t>26/11/15  we have conducted an interview with some of the families and their opinion was that families should be </a:t>
            </a:r>
            <a:r>
              <a:rPr lang="en-US" sz="3200" dirty="0" err="1" smtClean="0">
                <a:latin typeface="Algerian" pitchFamily="82" charset="0"/>
              </a:rPr>
              <a:t>experincing</a:t>
            </a:r>
            <a:r>
              <a:rPr lang="en-US" sz="3200" dirty="0" smtClean="0">
                <a:latin typeface="Algerian" pitchFamily="82" charset="0"/>
              </a:rPr>
              <a:t> cultural </a:t>
            </a:r>
            <a:r>
              <a:rPr lang="en-US" sz="3200" dirty="0" err="1" smtClean="0">
                <a:latin typeface="Algerian" pitchFamily="82" charset="0"/>
              </a:rPr>
              <a:t>activites</a:t>
            </a:r>
            <a:r>
              <a:rPr lang="en-US" sz="3200" dirty="0" smtClean="0">
                <a:latin typeface="Algerian" pitchFamily="82" charset="0"/>
              </a:rPr>
              <a:t> like singing and drama and they should stay together and connected social networking  websites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WHO HAVE BEEN INTERVIEWED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NAME                     AGE                </a:t>
            </a:r>
            <a:r>
              <a:rPr lang="en-US" dirty="0" smtClean="0">
                <a:solidFill>
                  <a:srgbClr val="FF0000"/>
                </a:solidFill>
              </a:rPr>
              <a:t>GENDER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SNEHA SHAH         65                   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RAHUL </a:t>
            </a:r>
            <a:r>
              <a:rPr lang="en-US" dirty="0" smtClean="0">
                <a:solidFill>
                  <a:srgbClr val="FF0000"/>
                </a:solidFill>
              </a:rPr>
              <a:t>SHAH         75                  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574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hi-IN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48768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</a:rPr>
              <a:t>When we interviewed some families I asked questions like how would they spend their day ? Etc.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</a:rPr>
              <a:t>st</a:t>
            </a:r>
            <a:r>
              <a:rPr lang="en-US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</a:rPr>
              <a:t> question was how much time they spend sharing thoughts and talks among each other .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</a:rPr>
              <a:t>nd</a:t>
            </a:r>
            <a:r>
              <a:rPr lang="en-US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</a:rPr>
              <a:t> question was that how frequently did they went on family trips .etc . 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</a:rPr>
              <a:t>rd</a:t>
            </a:r>
            <a:r>
              <a:rPr lang="en-US" dirty="0" smtClean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</a:rPr>
              <a:t> question was that did they discuss their opinions in different situations and topics .</a:t>
            </a:r>
          </a:p>
          <a:p>
            <a:pPr algn="l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8610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uestionnaries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-Jay Jain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29328">
    <p:newsflash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889 0.01526 C -0.48386 0.01479 -0.4592 0.01248 -0.45243 0.01086 C -0.4434 0.00855 -0.43438 0.00208 -0.42535 0.00023 C -0.40851 -0.00278 -0.41788 -0.00116 -0.39688 -0.00393 C -0.37205 -0.01457 -0.34011 -0.01457 -0.31424 -0.01642 C -0.30122 -0.02058 -0.28785 -0.02474 -0.27465 -0.02705 C -0.26511 -0.0289 -0.24601 -0.03122 -0.24601 -0.03122 C -0.23941 -0.03376 -0.23472 -0.03838 -0.22865 -0.04185 C -0.22552 -0.0437 -0.22222 -0.04463 -0.2191 -0.04601 C -0.21754 -0.04671 -0.21424 -0.04833 -0.21424 -0.04833 C -0.2132 -0.05041 -0.21267 -0.05318 -0.21111 -0.05457 C -0.2066 -0.0585 -0.18559 -0.06428 -0.1809 -0.06521 C -0.15052 -0.07862 -0.12031 -0.0726 -0.08733 -0.07353 C -0.08073 -0.07653 -0.07361 -0.08532 -0.06667 -0.08625 C -0.05452 -0.0881 -0.04236 -0.08763 -0.03021 -0.08833 C -0.02465 -0.09596 -0.02049 -0.09758 -0.01267 -0.10104 C -0.01111 -0.10174 -0.00799 -0.10312 -0.00799 -0.10312 C 0.00573 -0.10243 0.01962 -0.10289 0.03333 -0.10104 C 0.03524 -0.10081 0.03628 -0.09781 0.03802 -0.09688 C 0.04114 -0.09503 0.04757 -0.09272 0.04757 -0.09272 C 0.05312 -0.08509 0.0625 -0.08486 0.06979 -0.08 C 0.07257 -0.07815 0.075 -0.07515 0.07778 -0.07353 C 0.09271 -0.06474 0.11094 -0.06405 0.12691 -0.06081 C 0.14184 -0.05434 0.15677 -0.04948 0.17135 -0.04185 C 0.17934 -0.03769 0.17969 -0.03468 0.18733 -0.03353 C 0.19531 -0.03237 0.20312 -0.03191 0.21111 -0.03122 C 0.2276 -0.02382 0.24444 -0.02243 0.2618 -0.02104 C 0.28212 -0.01434 0.30295 -0.01041 0.32378 -0.0081 C 0.3309 -0.00509 0.33889 -0.00023 0.34601 0.00254 C 0.35625 0.00647 0.36285 0.0067 0.37292 0.00878 C 0.38733 0.01202 0.40139 0.01618 0.4158 0.01942 C 0.46215 0.04347 0.40746 0.02959 0.33958 0.02797 C 0.31198 0.02289 0.28489 0.01618 0.25712 0.01318 C 0.16562 -0.00902 0.12257 0.00023 -2.77778E-7 0.00023 " pathEditMode="relative" ptsTypes="fffffffffffffffffffffffffffffffff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I</a:t>
            </a:r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lgerian" pitchFamily="82" charset="0"/>
              </a:rPr>
              <a:t>nterviews</a:t>
            </a:r>
            <a:endParaRPr lang="hi-IN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51054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We have interviewed five families they are as follows-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 </a:t>
            </a:r>
            <a:r>
              <a:rPr lang="en-US" b="1" dirty="0" err="1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Dalmia</a:t>
            </a:r>
            <a:r>
              <a:rPr lang="en-US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family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 Jain family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 Shah family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 </a:t>
            </a:r>
            <a:r>
              <a:rPr lang="en-US" b="1" dirty="0" err="1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Ayare</a:t>
            </a:r>
            <a:r>
              <a:rPr lang="en-US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family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The </a:t>
            </a:r>
            <a:r>
              <a:rPr lang="en-US" b="1" dirty="0" err="1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Chouhan</a:t>
            </a:r>
            <a:r>
              <a:rPr lang="en-US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family  </a:t>
            </a:r>
          </a:p>
          <a:p>
            <a:pPr>
              <a:buNone/>
            </a:pPr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Picture 3" descr="raj-fami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242" y="0"/>
            <a:ext cx="3139758" cy="3657600"/>
          </a:xfrm>
          <a:prstGeom prst="rect">
            <a:avLst/>
          </a:prstGeom>
        </p:spPr>
      </p:pic>
      <p:pic>
        <p:nvPicPr>
          <p:cNvPr id="5" name="Picture 4" descr="27489482-portrait-of-happy-indian-family-outdoors-Stock-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657600"/>
            <a:ext cx="39624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8800" y="5029200"/>
            <a:ext cx="2590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Jains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0"/>
            <a:ext cx="32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Shahs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26052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1.9|1.6|2|2.6|2.5|1.4|1.1|1.1|1|2.1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13|2.3|2.2|1.2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264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Apex</vt:lpstr>
      <vt:lpstr>Slide 1</vt:lpstr>
      <vt:lpstr>FAMILIES</vt:lpstr>
      <vt:lpstr>Slide 3</vt:lpstr>
      <vt:lpstr>REASEARCH  ACTIVITES</vt:lpstr>
      <vt:lpstr>PEOPLE WHO HAVE BEEN INTERVIEWED</vt:lpstr>
      <vt:lpstr> </vt:lpstr>
      <vt:lpstr>Interviews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Eumind</dc:title>
  <dc:creator>abc</dc:creator>
  <cp:lastModifiedBy>Connections</cp:lastModifiedBy>
  <cp:revision>12</cp:revision>
  <dcterms:created xsi:type="dcterms:W3CDTF">2015-12-15T02:23:34Z</dcterms:created>
  <dcterms:modified xsi:type="dcterms:W3CDTF">2015-12-16T06:30:32Z</dcterms:modified>
</cp:coreProperties>
</file>