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0394-5BEB-44CC-B602-4F55FF99A814}" type="datetimeFigureOut">
              <a:rPr lang="en-US" smtClean="0"/>
              <a:pPr/>
              <a:t>18-Dec-16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8CC09-BFEA-4310-A40C-A32DF5155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0394-5BEB-44CC-B602-4F55FF99A814}" type="datetimeFigureOut">
              <a:rPr lang="en-US" smtClean="0"/>
              <a:pPr/>
              <a:t>18-Dec-16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8CC09-BFEA-4310-A40C-A32DF5155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0394-5BEB-44CC-B602-4F55FF99A814}" type="datetimeFigureOut">
              <a:rPr lang="en-US" smtClean="0"/>
              <a:pPr/>
              <a:t>18-Dec-16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8CC09-BFEA-4310-A40C-A32DF5155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0394-5BEB-44CC-B602-4F55FF99A814}" type="datetimeFigureOut">
              <a:rPr lang="en-US" smtClean="0"/>
              <a:pPr/>
              <a:t>18-Dec-16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68CC09-BFEA-4310-A40C-A32DF5155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8050394-5BEB-44CC-B602-4F55FF99A814}" type="datetimeFigureOut">
              <a:rPr lang="en-US" smtClean="0"/>
              <a:pPr/>
              <a:t>18-Dec-16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68CC09-BFEA-4310-A40C-A32DF5155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0394-5BEB-44CC-B602-4F55FF99A814}" type="datetimeFigureOut">
              <a:rPr lang="en-US" smtClean="0"/>
              <a:pPr/>
              <a:t>18-Dec-16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8CC09-BFEA-4310-A40C-A32DF5155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0394-5BEB-44CC-B602-4F55FF99A814}" type="datetimeFigureOut">
              <a:rPr lang="en-US" smtClean="0"/>
              <a:pPr/>
              <a:t>18-Dec-16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8CC09-BFEA-4310-A40C-A32DF5155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8CC09-BFEA-4310-A40C-A32DF5155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0394-5BEB-44CC-B602-4F55FF99A814}" type="datetimeFigureOut">
              <a:rPr lang="en-US" smtClean="0"/>
              <a:pPr/>
              <a:t>18-Dec-16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0394-5BEB-44CC-B602-4F55FF99A814}" type="datetimeFigureOut">
              <a:rPr lang="en-US" smtClean="0"/>
              <a:pPr/>
              <a:t>18-Dec-16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8CC09-BFEA-4310-A40C-A32DF5155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0394-5BEB-44CC-B602-4F55FF99A814}" type="datetimeFigureOut">
              <a:rPr lang="en-US" smtClean="0"/>
              <a:pPr/>
              <a:t>18-Dec-16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8CC09-BFEA-4310-A40C-A32DF5155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8050394-5BEB-44CC-B602-4F55FF99A814}" type="datetimeFigureOut">
              <a:rPr lang="en-US" smtClean="0"/>
              <a:pPr/>
              <a:t>18-Dec-16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68CC09-BFEA-4310-A40C-A32DF5155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0394-5BEB-44CC-B602-4F55FF99A814}" type="datetimeFigureOut">
              <a:rPr lang="en-US" smtClean="0"/>
              <a:pPr/>
              <a:t>18-Dec-16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8CC09-BFEA-4310-A40C-A32DF5155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0394-5BEB-44CC-B602-4F55FF99A814}" type="datetimeFigureOut">
              <a:rPr lang="en-US" smtClean="0"/>
              <a:pPr/>
              <a:t>18-Dec-16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68CC09-BFEA-4310-A40C-A32DF5155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0394-5BEB-44CC-B602-4F55FF99A814}" type="datetimeFigureOut">
              <a:rPr lang="en-US" smtClean="0"/>
              <a:pPr/>
              <a:t>18-Dec-16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8CC09-BFEA-4310-A40C-A32DF5155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0394-5BEB-44CC-B602-4F55FF99A814}" type="datetimeFigureOut">
              <a:rPr lang="en-US" smtClean="0"/>
              <a:pPr/>
              <a:t>18-Dec-16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8CC09-BFEA-4310-A40C-A32DF5155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0394-5BEB-44CC-B602-4F55FF99A814}" type="datetimeFigureOut">
              <a:rPr lang="en-US" smtClean="0"/>
              <a:pPr/>
              <a:t>18-Dec-16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8CC09-BFEA-4310-A40C-A32DF5155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0394-5BEB-44CC-B602-4F55FF99A814}" type="datetimeFigureOut">
              <a:rPr lang="en-US" smtClean="0"/>
              <a:pPr/>
              <a:t>18-Dec-16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8CC09-BFEA-4310-A40C-A32DF5155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0394-5BEB-44CC-B602-4F55FF99A814}" type="datetimeFigureOut">
              <a:rPr lang="en-US" smtClean="0"/>
              <a:pPr/>
              <a:t>18-Dec-16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8CC09-BFEA-4310-A40C-A32DF5155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0394-5BEB-44CC-B602-4F55FF99A814}" type="datetimeFigureOut">
              <a:rPr lang="en-US" smtClean="0"/>
              <a:pPr/>
              <a:t>18-Dec-16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68CC09-BFEA-4310-A40C-A32DF5155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0394-5BEB-44CC-B602-4F55FF99A814}" type="datetimeFigureOut">
              <a:rPr lang="en-US" smtClean="0"/>
              <a:pPr/>
              <a:t>18-Dec-16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8CC09-BFEA-4310-A40C-A32DF5155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50394-5BEB-44CC-B602-4F55FF99A814}" type="datetimeFigureOut">
              <a:rPr lang="en-US" smtClean="0"/>
              <a:pPr/>
              <a:t>18-Dec-16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268CC09-BFEA-4310-A40C-A32DF5155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8050394-5BEB-44CC-B602-4F55FF99A814}" type="datetimeFigureOut">
              <a:rPr lang="en-US" smtClean="0"/>
              <a:pPr/>
              <a:t>18-Dec-16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8CC09-BFEA-4310-A40C-A32DF5155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8050394-5BEB-44CC-B602-4F55FF99A814}" type="datetimeFigureOut">
              <a:rPr lang="en-US" smtClean="0"/>
              <a:pPr/>
              <a:t>18-Dec-16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268CC09-BFEA-4310-A40C-A32DF51556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8050394-5BEB-44CC-B602-4F55FF99A814}" type="datetimeFigureOut">
              <a:rPr lang="en-US" smtClean="0"/>
              <a:pPr/>
              <a:t>18-Dec-16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68CC09-BFEA-4310-A40C-A32DF51556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905000"/>
          </a:xfrm>
        </p:spPr>
        <p:txBody>
          <a:bodyPr/>
          <a:lstStyle/>
          <a:p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Jokerman" pitchFamily="82" charset="0"/>
              </a:rPr>
              <a:t>Region 14 – Over Smartness Overloaded</a:t>
            </a:r>
            <a:endParaRPr lang="en-US" sz="2400" dirty="0">
              <a:solidFill>
                <a:schemeClr val="accent3">
                  <a:lumMod val="60000"/>
                  <a:lumOff val="40000"/>
                </a:schemeClr>
              </a:solidFill>
              <a:latin typeface="Jokerman" pitchFamily="8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Eumind</a:t>
            </a:r>
            <a:r>
              <a:rPr lang="en-US" dirty="0" smtClean="0"/>
              <a:t>- Medical Facilities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0772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6) Medical care for everyone?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                          </a:t>
            </a:r>
            <a:r>
              <a:rPr lang="en-US" sz="4000" dirty="0" smtClean="0">
                <a:solidFill>
                  <a:srgbClr val="FF0000"/>
                </a:solidFill>
              </a:rPr>
              <a:t>YES  !!!</a:t>
            </a:r>
          </a:p>
          <a:p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By law, every citizen of India has the right to use the medical facilities of the government.</a:t>
            </a:r>
          </a:p>
          <a:p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Free treatment for poor, 24 hours of medical assistance </a:t>
            </a:r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and hospitals with special treatments have all contributed to make the medical facilities </a:t>
            </a:r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of our country shine</a:t>
            </a:r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!!</a:t>
            </a:r>
            <a:endParaRPr lang="en-US" sz="40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7) Conclusions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Our region has excellent medical facilities hospitals, clinics etc. with medical assistance day and night.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The citizens of the region are satisfied with the facilities.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The hospitals are very clean, hygienic and well equipped with ‘NO SMOKING’ zones.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Healthcare is available for all (rich or poor) with friendly doctors and nurses who do not hesitate to help anyone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752600"/>
          </a:xfrm>
        </p:spPr>
        <p:txBody>
          <a:bodyPr/>
          <a:lstStyle/>
          <a:p>
            <a:r>
              <a:rPr lang="en-US" dirty="0" smtClean="0"/>
              <a:t>The end……..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Hey, this is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Abinav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Aryan,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Shreeya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and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Scaria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We are the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Eumind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group of region 14 and our subject is medical facilities.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We are from Pawar Public School,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Bhandup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Mumbai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1026" name="Picture 2" descr="C:\Users\Shajil\Desktop\Abinav\pps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228600"/>
            <a:ext cx="2305811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1) </a:t>
            </a:r>
            <a:r>
              <a:rPr lang="en-US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Bhandup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– Our Region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Andalus" pitchFamily="18" charset="-78"/>
                <a:cs typeface="Andalus" pitchFamily="18" charset="-78"/>
              </a:rPr>
              <a:t>The region which is included for our project is "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Bhandup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" and its nearby areas like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Mulund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Powai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.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Bhandup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is a sub-urban area within the municipal corporation of Mumbai, in the state of Maharashtra, India. 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Bhandup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is place which is the largest area as well as largest population in Mumbai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 It also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has Asia's biggest water filtration plant.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It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is </a:t>
            </a:r>
            <a:r>
              <a:rPr lang="en-US" sz="3300" dirty="0">
                <a:latin typeface="Andalus" pitchFamily="18" charset="-78"/>
                <a:cs typeface="Andalus" pitchFamily="18" charset="-78"/>
              </a:rPr>
              <a:t>one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of the oldest suburbs in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Mumbai.</a:t>
            </a:r>
          </a:p>
          <a:p>
            <a:r>
              <a:rPr lang="en-US" dirty="0" err="1">
                <a:latin typeface="Andalus" pitchFamily="18" charset="-78"/>
                <a:cs typeface="Andalus" pitchFamily="18" charset="-78"/>
              </a:rPr>
              <a:t>Bhandup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was also one of the first railway stations in India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It has many Hospitals and other Health care services.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470648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Bhandup’s</a:t>
            </a: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Medical Facilities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32796" t="20833" b="6250"/>
          <a:stretch>
            <a:fillRect/>
          </a:stretch>
        </p:blipFill>
        <p:spPr bwMode="auto">
          <a:xfrm>
            <a:off x="228600" y="1219200"/>
            <a:ext cx="874395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2) The Various Medical Facilities</a:t>
            </a:r>
            <a:b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sz="4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 our Region </a:t>
            </a:r>
            <a:endParaRPr lang="en-US" sz="4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FORTIS HOSPITAL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Fortis Healthcare Limited is a chain of super specialty hospitals in India. It has its hospitals in Delhi, Amritsar, Kolkata,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Navi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Mumbai, Mumbai,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Mohali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Ludhiana,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Jaipur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Chennai, Kota,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Bengaluru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Gurgaon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Noida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, Faridabad and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Odisha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Fortis Healthcare is Internationally recognized by JCI and NABH for its quality of healthcare.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</p:txBody>
      </p:sp>
      <p:pic>
        <p:nvPicPr>
          <p:cNvPr id="1026" name="Picture 2" descr="C:\Users\Shajil\Desktop\Abinav\eumind project\fortis hospit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5334000"/>
            <a:ext cx="1579678" cy="12215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467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Sanjeevani</a:t>
            </a:r>
            <a:r>
              <a:rPr lang="en-US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Hospital</a:t>
            </a:r>
          </a:p>
          <a:p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Established in 1999 with the sole aim of providing excellent medical treatment at affordable price,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Sanjeevani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 surgical and General Hospital is the brain child of its Founder and Medical Director Dr. Sunil </a:t>
            </a:r>
            <a:r>
              <a:rPr lang="en-US" sz="3200" dirty="0" err="1" smtClean="0">
                <a:latin typeface="Andalus" pitchFamily="18" charset="-78"/>
                <a:cs typeface="Andalus" pitchFamily="18" charset="-78"/>
              </a:rPr>
              <a:t>Agarwal</a:t>
            </a:r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.</a:t>
            </a:r>
          </a:p>
          <a:p>
            <a:r>
              <a:rPr lang="en-US" sz="3200" dirty="0" smtClean="0">
                <a:latin typeface="Andalus" pitchFamily="18" charset="-78"/>
                <a:cs typeface="Andalus" pitchFamily="18" charset="-78"/>
              </a:rPr>
              <a:t>At " SANJEEVANI " more emphasis is given on Patient – Doctor relationship &amp; one to one interaction.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3) Is medical assistance available easily in your region-day and night?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There are numerous hospitals, chemists, dispensaries, clinics, ambulance services and nursing homes in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Bhandup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which work for 24 hours.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Most of the hospitals in our region are open  24/7.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There are enough medical facilities scattered throughout our region for emergency medical care. 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4) Hospitals with special           treatments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Maruti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Nursing Home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Accident and Trauma Care</a:t>
            </a:r>
          </a:p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General Surgery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Madhu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Polyclinic and Nursing Home</a:t>
            </a:r>
          </a:p>
          <a:p>
            <a:pPr>
              <a:buNone/>
            </a:pP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P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ediatricians 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5) Facilities for the poorer sections of the society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CHANDAN 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CHARITABLE HOSPITAL </a:t>
            </a:r>
            <a:endParaRPr lang="en-US" b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en-US" b="1" dirty="0" smtClean="0"/>
              <a:t>   </a:t>
            </a:r>
            <a:endParaRPr lang="en-US" b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Chandan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Charitable hospital is 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working with ALERT – INDIA in which we are giving medicine and x-ray without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charge.</a:t>
            </a:r>
          </a:p>
          <a:p>
            <a:r>
              <a:rPr lang="en-US" dirty="0">
                <a:latin typeface="Andalus" pitchFamily="18" charset="-78"/>
                <a:cs typeface="Andalus" pitchFamily="18" charset="-78"/>
              </a:rPr>
              <a:t> Entire credit of success of this hospital goes to philanthropic consultants who are offering their professional expertise and services to needy patients without expectation of much remuneration</a:t>
            </a:r>
            <a:r>
              <a:rPr lang="en-US" dirty="0"/>
              <a:t>.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347</TotalTime>
  <Words>522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Technic</vt:lpstr>
      <vt:lpstr>Paper</vt:lpstr>
      <vt:lpstr>Eumind- Medical Facilities </vt:lpstr>
      <vt:lpstr>Short introduction</vt:lpstr>
      <vt:lpstr>1) Bhandup – Our Region</vt:lpstr>
      <vt:lpstr>Bhandup’s Medical Facilities</vt:lpstr>
      <vt:lpstr>2) The Various Medical Facilities in our Region </vt:lpstr>
      <vt:lpstr>Slide 6</vt:lpstr>
      <vt:lpstr>3) Is medical assistance available easily in your region-day and night?</vt:lpstr>
      <vt:lpstr>4) Hospitals with special           treatments</vt:lpstr>
      <vt:lpstr>5) Facilities for the poorer sections of the society</vt:lpstr>
      <vt:lpstr>6) Medical care for everyone?</vt:lpstr>
      <vt:lpstr>7) Conclusions</vt:lpstr>
      <vt:lpstr>The end……..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Eumind</dc:title>
  <dc:creator>Shajil</dc:creator>
  <cp:lastModifiedBy>Shajil</cp:lastModifiedBy>
  <cp:revision>42</cp:revision>
  <dcterms:created xsi:type="dcterms:W3CDTF">2016-12-14T11:48:58Z</dcterms:created>
  <dcterms:modified xsi:type="dcterms:W3CDTF">2016-12-18T14:37:53Z</dcterms:modified>
</cp:coreProperties>
</file>